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9" r:id="rId1"/>
  </p:sldMasterIdLst>
  <p:notesMasterIdLst>
    <p:notesMasterId r:id="rId6"/>
  </p:notesMasterIdLst>
  <p:sldIdLst>
    <p:sldId id="269" r:id="rId2"/>
    <p:sldId id="260" r:id="rId3"/>
    <p:sldId id="263" r:id="rId4"/>
    <p:sldId id="268" r:id="rId5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5" autoAdjust="0"/>
    <p:restoredTop sz="95337" autoAdjust="0"/>
  </p:normalViewPr>
  <p:slideViewPr>
    <p:cSldViewPr snapToGrid="0" snapToObjects="1">
      <p:cViewPr varScale="1">
        <p:scale>
          <a:sx n="203" d="100"/>
          <a:sy n="203" d="100"/>
        </p:scale>
        <p:origin x="1136" y="1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5" d="100"/>
          <a:sy n="75" d="100"/>
        </p:scale>
        <p:origin x="245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8E40F-616C-CF45-8B49-19F9216D4FAB}" type="datetimeFigureOut">
              <a:rPr lang="it-IT" smtClean="0"/>
              <a:t>05/03/2026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E1A29-6C52-644E-942C-A5B7EF96A61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410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4D453CE-66D1-674E-B111-55ADA05CA8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473" y="2264"/>
            <a:ext cx="9135051" cy="513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30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533EB6D3-4859-6F17-2869-81FF7A85F3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965" y="1981"/>
            <a:ext cx="9136066" cy="5139536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0400" y="457200"/>
            <a:ext cx="8199946" cy="3525195"/>
          </a:xfrm>
        </p:spPr>
        <p:txBody>
          <a:bodyPr/>
          <a:lstStyle>
            <a:lvl1pPr marL="0" indent="0" algn="ctr">
              <a:buNone/>
              <a:defRPr sz="1800"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dirty="0"/>
              <a:t>Testo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39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C17A4E3B-6F98-E746-A1C3-A321395209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965" y="1981"/>
            <a:ext cx="9136066" cy="513953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5BE6AD4D-7D9C-314C-82C7-42BB0CF92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99" y="273844"/>
            <a:ext cx="8199945" cy="9941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E4B13-19D7-21EB-B886-2EE2FEBC89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0400" y="1506828"/>
            <a:ext cx="8199946" cy="2475567"/>
          </a:xfrm>
        </p:spPr>
        <p:txBody>
          <a:bodyPr/>
          <a:lstStyle>
            <a:lvl1pPr marL="0" indent="0" algn="ctr">
              <a:buNone/>
              <a:defRPr sz="1800"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 dirty="0"/>
              <a:t>Testo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7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51C58F1-37C7-235A-6240-C76F76118B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965" y="1981"/>
            <a:ext cx="9136066" cy="513953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5B0F1C7-F21A-4243-B0CE-451F2E137A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913" y="419102"/>
            <a:ext cx="8057882" cy="3664743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it-IT" dirty="0"/>
              <a:t>Foto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13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9CA385B5-903C-3E42-BE75-7CAC8C4990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0251" y="2400001"/>
            <a:ext cx="1403498" cy="34449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A971BA9-2BA4-0A47-9573-47D140CECF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-22644" y="-33304"/>
            <a:ext cx="9216686" cy="518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6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0DC9A-2409-1840-B9EB-E7307E7A085E}" type="datetimeFigureOut">
              <a:rPr lang="it-IT" smtClean="0"/>
              <a:t>05/03/2026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CA8A3-88FA-634D-A53E-6439F7A822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383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57" r:id="rId2"/>
    <p:sldLayoutId id="2147483782" r:id="rId3"/>
    <p:sldLayoutId id="2147483784" r:id="rId4"/>
    <p:sldLayoutId id="2147483788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99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ttotitolo 4">
            <a:extLst>
              <a:ext uri="{FF2B5EF4-FFF2-40B4-BE49-F238E27FC236}">
                <a16:creationId xmlns:a16="http://schemas.microsoft.com/office/drawing/2014/main" id="{9B7046EF-42D0-229F-A42E-89961AB22D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0400" y="685800"/>
            <a:ext cx="8199946" cy="3296595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3" name="Titolo 9">
            <a:extLst>
              <a:ext uri="{FF2B5EF4-FFF2-40B4-BE49-F238E27FC236}">
                <a16:creationId xmlns:a16="http://schemas.microsoft.com/office/drawing/2014/main" id="{7792DA8E-BC4C-C748-9698-F41884AC9576}"/>
              </a:ext>
            </a:extLst>
          </p:cNvPr>
          <p:cNvSpPr txBox="1">
            <a:spLocks/>
          </p:cNvSpPr>
          <p:nvPr/>
        </p:nvSpPr>
        <p:spPr>
          <a:xfrm>
            <a:off x="429552" y="100007"/>
            <a:ext cx="8285431" cy="413559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it-IT" sz="2850" dirty="0"/>
              <a:t>TITOLO</a:t>
            </a:r>
          </a:p>
        </p:txBody>
      </p:sp>
    </p:spTree>
    <p:extLst>
      <p:ext uri="{BB962C8B-B14F-4D97-AF65-F5344CB8AC3E}">
        <p14:creationId xmlns:p14="http://schemas.microsoft.com/office/powerpoint/2010/main" val="274196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>
            <a:extLst>
              <a:ext uri="{FF2B5EF4-FFF2-40B4-BE49-F238E27FC236}">
                <a16:creationId xmlns:a16="http://schemas.microsoft.com/office/drawing/2014/main" id="{83308606-6B92-2341-8162-58094DBD2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114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15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</TotalTime>
  <Words>1</Words>
  <Application>Microsoft Office PowerPoint</Application>
  <PresentationFormat>Presentazione su schermo (16:9)</PresentationFormat>
  <Paragraphs>1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Guido Dal Prà</cp:lastModifiedBy>
  <cp:revision>50</cp:revision>
  <dcterms:created xsi:type="dcterms:W3CDTF">2020-11-10T13:15:42Z</dcterms:created>
  <dcterms:modified xsi:type="dcterms:W3CDTF">2026-03-05T13:32:21Z</dcterms:modified>
</cp:coreProperties>
</file>